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09" autoAdjust="0"/>
    <p:restoredTop sz="94660"/>
  </p:normalViewPr>
  <p:slideViewPr>
    <p:cSldViewPr>
      <p:cViewPr varScale="1">
        <p:scale>
          <a:sx n="65" d="100"/>
          <a:sy n="65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67139-F1FF-4067-8A33-D1B7943392CD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698EF7-6BF0-4BD5-A72C-460D2881ECF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67139-F1FF-4067-8A33-D1B7943392CD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98EF7-6BF0-4BD5-A72C-460D2881E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67139-F1FF-4067-8A33-D1B7943392CD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98EF7-6BF0-4BD5-A72C-460D2881E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67139-F1FF-4067-8A33-D1B7943392CD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98EF7-6BF0-4BD5-A72C-460D2881E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67139-F1FF-4067-8A33-D1B7943392CD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98EF7-6BF0-4BD5-A72C-460D2881ECF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67139-F1FF-4067-8A33-D1B7943392CD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98EF7-6BF0-4BD5-A72C-460D2881E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67139-F1FF-4067-8A33-D1B7943392CD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98EF7-6BF0-4BD5-A72C-460D2881E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67139-F1FF-4067-8A33-D1B7943392CD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98EF7-6BF0-4BD5-A72C-460D2881E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67139-F1FF-4067-8A33-D1B7943392CD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98EF7-6BF0-4BD5-A72C-460D2881E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67139-F1FF-4067-8A33-D1B7943392CD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98EF7-6BF0-4BD5-A72C-460D2881ECF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67139-F1FF-4067-8A33-D1B7943392CD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98EF7-6BF0-4BD5-A72C-460D2881ECF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8C67139-F1FF-4067-8A33-D1B7943392CD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4698EF7-6BF0-4BD5-A72C-460D2881ECF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Gavin and Sean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Minorities in Nazi Germany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65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Western Europeans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German treatment of non-Eastern Europeans was much different</a:t>
            </a:r>
          </a:p>
          <a:p>
            <a:r>
              <a:rPr lang="en-US" dirty="0" smtClean="0"/>
              <a:t>The war in the east was much more vicious and unforgiving, against the Nazi </a:t>
            </a:r>
            <a:r>
              <a:rPr lang="en-US" b="1" dirty="0" smtClean="0"/>
              <a:t>Untermensch </a:t>
            </a:r>
            <a:r>
              <a:rPr lang="en-US" dirty="0" smtClean="0"/>
              <a:t>enemies and were seen inferior</a:t>
            </a:r>
          </a:p>
          <a:p>
            <a:r>
              <a:rPr lang="en-US" dirty="0"/>
              <a:t>W</a:t>
            </a:r>
            <a:r>
              <a:rPr lang="en-US" dirty="0" smtClean="0"/>
              <a:t>hile in the west the war was much less vicious, other Europeans like the French, Dutch and British were seen as a respectable race that could  be integrated into Nazi society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45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Das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.drunktiki.com/wp-content/uploads/2011/09/hey-look-adolf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13005"/>
            <a:ext cx="5814823" cy="4359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948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Germany and the east: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Wanted lebensraum for his </a:t>
            </a:r>
            <a:r>
              <a:rPr lang="en-US" dirty="0"/>
              <a:t>A</a:t>
            </a:r>
            <a:r>
              <a:rPr lang="en-US" dirty="0" smtClean="0"/>
              <a:t>ryan super race</a:t>
            </a:r>
          </a:p>
          <a:p>
            <a:r>
              <a:rPr lang="en-US" dirty="0" smtClean="0"/>
              <a:t>Forced Darwinism </a:t>
            </a:r>
          </a:p>
          <a:p>
            <a:r>
              <a:rPr lang="en-US" dirty="0" smtClean="0"/>
              <a:t>To remove inferior genes</a:t>
            </a:r>
          </a:p>
          <a:p>
            <a:endParaRPr lang="en-US" dirty="0"/>
          </a:p>
          <a:p>
            <a:r>
              <a:rPr lang="en-US" dirty="0" smtClean="0"/>
              <a:t>Germany and the west:</a:t>
            </a:r>
          </a:p>
          <a:p>
            <a:r>
              <a:rPr lang="en-US" dirty="0" smtClean="0"/>
              <a:t>Pacification, besides Minorities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14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60672" cy="1039427"/>
          </a:xfrm>
        </p:spPr>
        <p:txBody>
          <a:bodyPr/>
          <a:lstStyle/>
          <a:p>
            <a:r>
              <a:rPr lang="en-US" dirty="0" smtClean="0"/>
              <a:t>Gypsies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Gypsies have been long prosecuted in Europe, but the Nazis judged them to be “</a:t>
            </a:r>
            <a:r>
              <a:rPr lang="en-US" b="1" dirty="0" smtClean="0"/>
              <a:t>racially undesirable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They did not fit into ‘well ordered society’ as they did not have regular work and were nomadic</a:t>
            </a:r>
          </a:p>
          <a:p>
            <a:r>
              <a:rPr lang="en-US" dirty="0"/>
              <a:t>500,000 gypsies were killed </a:t>
            </a:r>
            <a:r>
              <a:rPr lang="en-US" dirty="0" smtClean="0"/>
              <a:t>in total </a:t>
            </a:r>
          </a:p>
        </p:txBody>
      </p:sp>
      <p:pic>
        <p:nvPicPr>
          <p:cNvPr id="1026" name="Picture 2" descr="http://upload.wikimedia.org/wikipedia/commons/thumb/7/78/Bundesarchiv_Bild_146-1986-044-08%2C_Stein-Pfalz%2C_Eva_Justin_bei_Sch%C3%A4delmessung.jpg/240px-Bundesarchiv_Bild_146-1986-044-08%2C_Stein-Pfalz%2C_Eva_Justin_bei_Sch%C3%A4delmessu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429000"/>
            <a:ext cx="2286000" cy="3190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44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furtherglory.files.wordpress.com/2012/06/jehovahswewelsburg19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892" y="4864572"/>
            <a:ext cx="2734108" cy="1974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Jehovah's Witnesses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Believed that allegiance should be to God and only God</a:t>
            </a:r>
          </a:p>
          <a:p>
            <a:r>
              <a:rPr lang="en-US" dirty="0" smtClean="0"/>
              <a:t>Therefore an allegiance to Hitler was impossible </a:t>
            </a:r>
          </a:p>
          <a:p>
            <a:r>
              <a:rPr lang="en-US" dirty="0" smtClean="0"/>
              <a:t>Given a chance to convert to mainstream Christianity or else….</a:t>
            </a:r>
          </a:p>
          <a:p>
            <a:r>
              <a:rPr lang="en-US" dirty="0" smtClean="0"/>
              <a:t>Identified by a purple triangle in concentration camps </a:t>
            </a:r>
          </a:p>
          <a:p>
            <a:r>
              <a:rPr lang="en-US" dirty="0" smtClean="0"/>
              <a:t>10,000 were sent to concentration camps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21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Mentally and physically handicapped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handicapped people did not fit into the Nazi  stereotype of the ‘pure Aryan’, that is physically fit to serve the Reich</a:t>
            </a:r>
          </a:p>
          <a:p>
            <a:r>
              <a:rPr lang="en-US" dirty="0" smtClean="0"/>
              <a:t>They were viewed as a burden to society as they were unable to work and drained resources from the state.</a:t>
            </a:r>
          </a:p>
          <a:p>
            <a:r>
              <a:rPr lang="en-US" dirty="0" smtClean="0"/>
              <a:t>Between 1939 and 1941 a program of euthanasia was ordered by the state which led to the murder of at least 70,000 people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21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1.bp.blogspot.com/_LoPTdkHrjjk/StCaRaSJ47I/AAAAAAAAFjY/pCisU7-nahQ/s1600/battle-kursk-russian-soviet-well-prepared-defences-second-world-wa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631" y="4293095"/>
            <a:ext cx="4104456" cy="2541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Poles and Soviets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Persecution of Soviets (Communists) and Polish people</a:t>
            </a:r>
          </a:p>
          <a:p>
            <a:r>
              <a:rPr lang="en-US" dirty="0" smtClean="0"/>
              <a:t>Resent toward communism was a main reason for the persecution and killings of Soviets</a:t>
            </a:r>
          </a:p>
          <a:p>
            <a:r>
              <a:rPr lang="en-US" dirty="0" smtClean="0"/>
              <a:t>In all, around 2.5 million non </a:t>
            </a:r>
            <a:r>
              <a:rPr lang="en-US" dirty="0"/>
              <a:t>J</a:t>
            </a:r>
            <a:r>
              <a:rPr lang="en-US" dirty="0" smtClean="0"/>
              <a:t>ewish Poles were killed in concentration camps and 2.8 million Soviet POWs were killed in German camps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Homosexuals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Beginning of 1933, gay organizations were banned and literature concerning homosexuality were burned</a:t>
            </a:r>
          </a:p>
          <a:p>
            <a:r>
              <a:rPr lang="en-US" dirty="0" smtClean="0"/>
              <a:t>Gay people were persecuted because they did not conform to the “German societal norm”</a:t>
            </a:r>
          </a:p>
          <a:p>
            <a:r>
              <a:rPr lang="en-US" dirty="0" smtClean="0"/>
              <a:t>Between 1933-45, an estimated 100,000 men were arrested as homosexuals</a:t>
            </a:r>
            <a:endParaRPr lang="en-US" dirty="0"/>
          </a:p>
        </p:txBody>
      </p:sp>
      <p:pic>
        <p:nvPicPr>
          <p:cNvPr id="5122" name="Picture 2" descr="https://encrypted-tbn3.google.com/images?q=tbn:ANd9GcROgbxQASEqVox6j2kBsBb_Ao6EA2e86mBu0A2j3Txe53CHAms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604026"/>
            <a:ext cx="3888432" cy="2253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570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encrypted-tbn0.google.com/images?q=tbn:ANd9GcSfwYIclvDMPtJ-iP-ebetjSkyqRkJxwZKo3gMelz1zkryyQqWLk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275" y="4557391"/>
            <a:ext cx="1990725" cy="229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72816"/>
            <a:ext cx="8229600" cy="4373563"/>
          </a:xfrm>
        </p:spPr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Once in power, Hitler made life difficult for Jews by bringing in the </a:t>
            </a:r>
            <a:r>
              <a:rPr lang="en-US" b="1" dirty="0" smtClean="0"/>
              <a:t>Nuremberg Laws </a:t>
            </a:r>
            <a:r>
              <a:rPr lang="en-US" dirty="0" smtClean="0"/>
              <a:t>in</a:t>
            </a:r>
            <a:r>
              <a:rPr lang="en-US" b="1" dirty="0" smtClean="0"/>
              <a:t> 1935 </a:t>
            </a:r>
            <a:r>
              <a:rPr lang="en-US" dirty="0" smtClean="0"/>
              <a:t>which restricted Jewish civil rights and removed Jews from all positions of power.</a:t>
            </a:r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b="1" dirty="0" smtClean="0"/>
              <a:t>1938</a:t>
            </a:r>
            <a:r>
              <a:rPr lang="en-US" dirty="0" smtClean="0"/>
              <a:t>, the SA initiated </a:t>
            </a:r>
            <a:r>
              <a:rPr lang="en-US" b="1" dirty="0"/>
              <a:t>Kristallnacht</a:t>
            </a:r>
            <a:r>
              <a:rPr lang="en-US" dirty="0"/>
              <a:t> - night of broken glass. In which several SA bands burned synagogues and </a:t>
            </a:r>
            <a:r>
              <a:rPr lang="en-US" dirty="0" smtClean="0"/>
              <a:t>Jewish </a:t>
            </a:r>
            <a:r>
              <a:rPr lang="en-US" dirty="0"/>
              <a:t>properties all across Germany, any </a:t>
            </a:r>
            <a:r>
              <a:rPr lang="en-US" dirty="0" smtClean="0"/>
              <a:t>Jews </a:t>
            </a:r>
            <a:r>
              <a:rPr lang="en-US" dirty="0"/>
              <a:t>that remained after the Kristallnacht were slowly moved into ghettos</a:t>
            </a:r>
          </a:p>
        </p:txBody>
      </p:sp>
    </p:spTree>
    <p:extLst>
      <p:ext uri="{BB962C8B-B14F-4D97-AF65-F5344CB8AC3E}">
        <p14:creationId xmlns:p14="http://schemas.microsoft.com/office/powerpoint/2010/main" val="394138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Jews continued…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en-US" b="1" dirty="0" smtClean="0"/>
              <a:t>1939 </a:t>
            </a:r>
            <a:r>
              <a:rPr lang="en-US" b="1" dirty="0"/>
              <a:t>to </a:t>
            </a:r>
            <a:r>
              <a:rPr lang="en-US" b="1" dirty="0" smtClean="0"/>
              <a:t>1940 </a:t>
            </a:r>
            <a:r>
              <a:rPr lang="en-US" dirty="0" smtClean="0"/>
              <a:t>- first </a:t>
            </a:r>
            <a:r>
              <a:rPr lang="en-US" dirty="0"/>
              <a:t>stage of extermination wasn’t </a:t>
            </a:r>
            <a:r>
              <a:rPr lang="en-US" dirty="0" smtClean="0"/>
              <a:t>against Jews, </a:t>
            </a:r>
            <a:r>
              <a:rPr lang="en-US" dirty="0"/>
              <a:t>but </a:t>
            </a:r>
            <a:r>
              <a:rPr lang="en-US" dirty="0" smtClean="0"/>
              <a:t>against </a:t>
            </a:r>
            <a:r>
              <a:rPr lang="en-US" dirty="0"/>
              <a:t>the disabled and handicapped, including children. Also Polish intellectuals were shot by the SS.</a:t>
            </a:r>
          </a:p>
          <a:p>
            <a:r>
              <a:rPr lang="en-US" b="1" dirty="0"/>
              <a:t>1941 - 1944 </a:t>
            </a:r>
          </a:p>
          <a:p>
            <a:pPr marL="114300" indent="0">
              <a:buNone/>
            </a:pPr>
            <a:r>
              <a:rPr lang="en-US" dirty="0"/>
              <a:t>The start of the concentration camps, including Auschwitz, </a:t>
            </a:r>
            <a:r>
              <a:rPr lang="en-US" dirty="0" err="1"/>
              <a:t>Maidanek</a:t>
            </a:r>
            <a:r>
              <a:rPr lang="en-US" dirty="0"/>
              <a:t> and Treblinka. </a:t>
            </a: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Jews </a:t>
            </a:r>
            <a:r>
              <a:rPr lang="en-US" dirty="0"/>
              <a:t>from Nazi occupied territories </a:t>
            </a:r>
            <a:r>
              <a:rPr lang="en-US" dirty="0" smtClean="0"/>
              <a:t>rounded </a:t>
            </a:r>
            <a:r>
              <a:rPr lang="en-US" dirty="0"/>
              <a:t>up and brought to various camps in the </a:t>
            </a:r>
            <a:r>
              <a:rPr lang="en-US" dirty="0" smtClean="0"/>
              <a:t>east</a:t>
            </a:r>
          </a:p>
          <a:p>
            <a:pPr marL="114300" indent="0">
              <a:buNone/>
            </a:pPr>
            <a:r>
              <a:rPr lang="en-US" dirty="0" smtClean="0"/>
              <a:t>Either worked </a:t>
            </a:r>
            <a:r>
              <a:rPr lang="en-US" dirty="0"/>
              <a:t>to </a:t>
            </a:r>
            <a:r>
              <a:rPr lang="en-US" dirty="0" smtClean="0"/>
              <a:t>death</a:t>
            </a:r>
            <a:r>
              <a:rPr lang="en-US" dirty="0"/>
              <a:t> </a:t>
            </a:r>
            <a:r>
              <a:rPr lang="en-US" dirty="0" smtClean="0"/>
              <a:t>or killed through </a:t>
            </a:r>
            <a:r>
              <a:rPr lang="en-US" dirty="0"/>
              <a:t>shooting, gassing or starving </a:t>
            </a:r>
            <a:r>
              <a:rPr lang="en-US" dirty="0" smtClean="0"/>
              <a:t>by the </a:t>
            </a:r>
            <a:r>
              <a:rPr lang="en-US" b="1" dirty="0" err="1" smtClean="0"/>
              <a:t>Schutzstaffel</a:t>
            </a:r>
            <a:r>
              <a:rPr lang="en-US" b="1" dirty="0" smtClean="0"/>
              <a:t> 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05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52</TotalTime>
  <Words>509</Words>
  <Application>Microsoft Office PowerPoint</Application>
  <PresentationFormat>On-screen Show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Apothecary</vt:lpstr>
      <vt:lpstr>Minorities in Nazi Germany</vt:lpstr>
      <vt:lpstr>THE BEGINNING </vt:lpstr>
      <vt:lpstr>Gypsies </vt:lpstr>
      <vt:lpstr>Jehovah's Witnesses</vt:lpstr>
      <vt:lpstr>Mentally and physically handicapped</vt:lpstr>
      <vt:lpstr>Poles and Soviets </vt:lpstr>
      <vt:lpstr>Homosexuals</vt:lpstr>
      <vt:lpstr>JEws</vt:lpstr>
      <vt:lpstr>Jews continued… </vt:lpstr>
      <vt:lpstr>Western Europeans</vt:lpstr>
      <vt:lpstr>Das 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Minorities in Nazi Germany</dc:title>
  <dc:creator>Gavin SIM</dc:creator>
  <cp:lastModifiedBy>Brendan Toohey</cp:lastModifiedBy>
  <cp:revision>10</cp:revision>
  <dcterms:created xsi:type="dcterms:W3CDTF">2012-07-23T05:48:31Z</dcterms:created>
  <dcterms:modified xsi:type="dcterms:W3CDTF">2012-07-25T00:49:37Z</dcterms:modified>
</cp:coreProperties>
</file>